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637" r:id="rId2"/>
    <p:sldId id="643" r:id="rId3"/>
    <p:sldId id="644" r:id="rId4"/>
    <p:sldId id="64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3562"/>
  </p:normalViewPr>
  <p:slideViewPr>
    <p:cSldViewPr snapToGrid="0">
      <p:cViewPr varScale="1">
        <p:scale>
          <a:sx n="78" d="100"/>
          <a:sy n="78" d="100"/>
        </p:scale>
        <p:origin x="2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9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0AC2F-F889-AC4C-B5EB-389D88562A9D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FAC07-712C-1B40-AF8C-DD9844F733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677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08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48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/>
              <a:t>goal.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FAC07-712C-1B40-AF8C-DD9844F733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44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EDB88-D623-DCE6-00D6-C3212A8F5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FE6352-7826-8D25-4FF8-E1FEB69D0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CB4BC-B1F6-DB5D-CEFD-0BDDC01E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DEE6E-6C8F-C49B-879A-61521AFD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9EE80-A5AD-FAE2-E137-2E4F8E50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486463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B7C80-139C-356B-389A-0F037422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AAECC1-0C07-1E53-35CE-E7B7889C8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29176-DAFD-9A27-EF85-AB99B345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0DCC4-8B57-867C-C4EF-0802EFDF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229FB-C287-7103-5209-580B7FAF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0077299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BE41A4-72EF-A54B-AA22-A1D941ECF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BDAA87-29AF-3A5C-4062-08C4AF195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1B289-4600-9B41-CA02-86F86CBE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0C2D8-3424-6C7C-AA02-2EE5F057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2CF4C-55CA-C3A5-4265-B26029F1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808908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72A5C-7303-8F61-B314-99251FB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48385-C104-7FD6-93B6-709DD46A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31973-510E-1B5C-654B-B8B85EB3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7D0CD-B0FC-1921-C2CD-D5F181D0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5324A-6F76-5911-5010-3F8636CC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1638579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BEB4F-D826-2FC6-7AAD-964D0D67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1BB14-BC5E-0673-2A7E-C32C8CFB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5E8C6-C716-2E2C-7153-B032BFE9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AA645-A85E-5508-AC5F-CA81189A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9B30E-8EFE-A3C6-9500-724543C3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268695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D63EF-5CD1-77F6-A1D8-33850AD2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91E88-7BD8-4759-6CB0-5A40C8DCB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0579E-D790-8ABF-A387-13FF267B0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F483F0-9CBB-818C-6BD8-DB5F3C39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2237C1-E4F2-9147-4BB3-1F893248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69CEC5-047E-7C2E-D526-5629FA77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493735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30C48-516C-30EC-79F2-AA74080A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F9F92-C878-8A0B-C0A2-0D18D4063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D7CBB1-03C1-6087-3574-380A45174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1E9352-B622-EA96-F873-79713F4BF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184C1D-8E62-FFBF-DF58-2E2677DDD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DAFA5D-570C-A50C-D224-586C9134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8E0530-4CCD-8595-6FF5-0B4602D2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E9B50D-C246-E4FF-9BAF-D2B3B53D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22093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0C4E3-48E3-094B-1D3D-1F6FD15B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615157-2FFC-7375-173C-0993C8EE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28F8B9-81F9-A4D1-8AC3-48AEACB0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1B9CAE-548B-AC08-C7EE-B138E1BE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037109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3C7E4D-4E68-EE85-3826-3660ABC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D3B103-BEB3-64C0-0E04-E9BC8DB6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A7B4A-17EE-DCF4-F612-512544F8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3030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CCA4-E76B-59A3-F733-917F4F2B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C98C1-4EE6-EA7E-FE0B-366FB104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9F85A-3386-4781-66D3-7DDA0616F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C2244-B8B5-2D26-561A-4198520E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C2B0D7-754C-F20D-AF3D-1BAFA9EB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FAF7A-6C1D-B148-7F5E-420E8F01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330185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9A166-7C71-09C1-F333-26C54950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FC1EB1-3587-64FB-5ADD-25177A83A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1A4BA7-E7DD-B8A0-71A3-3B8810C8D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81AC47-A6BB-FFDB-42A1-6E78354D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FBE7E9-9967-2A95-4585-65381BA9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CD4225-47A2-147B-295B-683628E4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9769744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E18E6-5C84-D546-D13D-2E23039F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0E65D-1709-6824-2CC0-C559DC829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E71A7-10AA-EB69-86D8-253FD5F5C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F2F8C-B804-D947-9066-006E650E938B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8461F-3AD0-270B-4BF1-3A31F5653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6DACA-A9F7-FC8F-42C3-B973F197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341A-7F23-FF43-A631-ADBA0E0573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8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audio" Target="../media/media4.m4a"/><Relationship Id="rId16" Type="http://schemas.openxmlformats.org/officeDocument/2006/relationships/image" Target="../media/image1.png"/><Relationship Id="rId1" Type="http://schemas.microsoft.com/office/2007/relationships/media" Target="../media/media4.m4a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87F9A101-E04D-4969-BFEC-30F2B1103878}"/>
              </a:ext>
            </a:extLst>
          </p:cNvPr>
          <p:cNvSpPr txBox="1">
            <a:spLocks/>
          </p:cNvSpPr>
          <p:nvPr/>
        </p:nvSpPr>
        <p:spPr>
          <a:xfrm>
            <a:off x="77005" y="1615924"/>
            <a:ext cx="11434809" cy="1541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SG" altLang="zh-CN" sz="2400" dirty="0">
              <a:solidFill>
                <a:srgbClr val="000066"/>
              </a:solidFill>
              <a:latin typeface="Kaiti SC" panose="02010600040101010101" pitchFamily="2" charset="-122"/>
              <a:ea typeface="Kaiti SC" panose="02010600040101010101" pitchFamily="2" charset="-122"/>
              <a:cs typeface="Calibri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33D3F0-74A2-4696-964B-73003483A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381" y="1310671"/>
            <a:ext cx="9753600" cy="23876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Open</a:t>
            </a:r>
            <a:r>
              <a:rPr lang="zh-CN" altLang="en-US" sz="32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en-US" sz="32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F2F8EB1B-E768-834C-A589-473FBE383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6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66"/>
    </mc:Choice>
    <mc:Fallback>
      <p:transition advClick="0" advTm="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1EA0D7-0D83-6B9D-928E-8F4D12798FFE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dataset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C6C3AD2-9037-BB73-00C7-1A055550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B93E1D-087E-B8DC-5885-C5C527660BD0}"/>
              </a:ext>
            </a:extLst>
          </p:cNvPr>
          <p:cNvSpPr txBox="1"/>
          <p:nvPr/>
        </p:nvSpPr>
        <p:spPr>
          <a:xfrm>
            <a:off x="8187908" y="382129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OBJECTS365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COCO/MS-COCO Dataset">
            <a:extLst>
              <a:ext uri="{FF2B5EF4-FFF2-40B4-BE49-F238E27FC236}">
                <a16:creationId xmlns:a16="http://schemas.microsoft.com/office/drawing/2014/main" id="{393BFAC0-41DA-6FA9-7955-BFD80113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68" y="1014081"/>
            <a:ext cx="2719871" cy="27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27DF9C-E328-F179-9024-02FAD774734C}"/>
              </a:ext>
            </a:extLst>
          </p:cNvPr>
          <p:cNvSpPr txBox="1"/>
          <p:nvPr/>
        </p:nvSpPr>
        <p:spPr>
          <a:xfrm>
            <a:off x="3683757" y="378118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MSCOCO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8C15C4-CB90-E0D2-7F3A-DD6520C6FBDF}"/>
              </a:ext>
            </a:extLst>
          </p:cNvPr>
          <p:cNvSpPr txBox="1"/>
          <p:nvPr/>
        </p:nvSpPr>
        <p:spPr>
          <a:xfrm>
            <a:off x="777240" y="1211367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检测数据集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标签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目标框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4396A-16B7-9F56-13C9-FC6C9AF98C10}"/>
              </a:ext>
            </a:extLst>
          </p:cNvPr>
          <p:cNvSpPr txBox="1"/>
          <p:nvPr/>
        </p:nvSpPr>
        <p:spPr>
          <a:xfrm>
            <a:off x="720239" y="464335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图文预训数据集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图文对</a:t>
            </a:r>
            <a:endParaRPr kumimoji="1" lang="en-US" altLang="zh-CN" sz="20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4" name="Picture 6" descr="conceptual-12m/README.md at main · google-research-datasets/conceptual-12m  · GitHub">
            <a:extLst>
              <a:ext uri="{FF2B5EF4-FFF2-40B4-BE49-F238E27FC236}">
                <a16:creationId xmlns:a16="http://schemas.microsoft.com/office/drawing/2014/main" id="{9709FB28-47DF-8B5D-D125-E87547541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t="13622" r="28730" b="29058"/>
          <a:stretch/>
        </p:blipFill>
        <p:spPr bwMode="auto">
          <a:xfrm>
            <a:off x="2700269" y="4453742"/>
            <a:ext cx="3712724" cy="161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E0E80BB-D585-D61D-6A85-F2CE5ABAE2FE}"/>
              </a:ext>
            </a:extLst>
          </p:cNvPr>
          <p:cNvSpPr txBox="1"/>
          <p:nvPr/>
        </p:nvSpPr>
        <p:spPr>
          <a:xfrm>
            <a:off x="4370950" y="630414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CC12M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4F83E-45CC-B286-4E4D-F56D719E32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872"/>
          <a:stretch/>
        </p:blipFill>
        <p:spPr>
          <a:xfrm>
            <a:off x="6941846" y="1014081"/>
            <a:ext cx="3997664" cy="2719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E2BD75-E4DE-CE52-F19A-841D35358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23" y="4491333"/>
            <a:ext cx="4437642" cy="1610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AA05CE-5509-9593-BA9E-D37D9F568523}"/>
              </a:ext>
            </a:extLst>
          </p:cNvPr>
          <p:cNvSpPr txBox="1"/>
          <p:nvPr/>
        </p:nvSpPr>
        <p:spPr>
          <a:xfrm>
            <a:off x="8464414" y="63041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LAION-5B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C29ECE54-A9C7-38AC-1893-CB6B8F4E9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58"/>
    </mc:Choice>
    <mc:Fallback>
      <p:transition advClick="0" advTm="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1EA0D7-0D83-6B9D-928E-8F4D12798FFE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dataset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C6C3AD2-9037-BB73-00C7-1A055550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02D186-36E5-4DA8-9AD6-D0032C35B759}"/>
              </a:ext>
            </a:extLst>
          </p:cNvPr>
          <p:cNvSpPr txBox="1"/>
          <p:nvPr/>
        </p:nvSpPr>
        <p:spPr>
          <a:xfrm>
            <a:off x="7883336" y="315719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OBJECTS365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B62C68-1B56-0940-93CE-133CA1BEEC51}"/>
              </a:ext>
            </a:extLst>
          </p:cNvPr>
          <p:cNvSpPr txBox="1"/>
          <p:nvPr/>
        </p:nvSpPr>
        <p:spPr>
          <a:xfrm>
            <a:off x="2092436" y="3144421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MSCOCO (LVIS)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A62A6-5174-2F1E-783C-ED79001B8275}"/>
              </a:ext>
            </a:extLst>
          </p:cNvPr>
          <p:cNvSpPr txBox="1"/>
          <p:nvPr/>
        </p:nvSpPr>
        <p:spPr>
          <a:xfrm>
            <a:off x="3041490" y="62889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CC12M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D5B621-7243-8D12-6005-750BF2541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13" y="3905260"/>
            <a:ext cx="2050871" cy="16232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97507E-4A84-69EB-84DF-0895F7919F32}"/>
              </a:ext>
            </a:extLst>
          </p:cNvPr>
          <p:cNvSpPr txBox="1"/>
          <p:nvPr/>
        </p:nvSpPr>
        <p:spPr>
          <a:xfrm>
            <a:off x="3932675" y="40919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图像文本对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DD8480-0C8D-7AEA-238A-F2EDF85CF1E3}"/>
              </a:ext>
            </a:extLst>
          </p:cNvPr>
          <p:cNvSpPr txBox="1"/>
          <p:nvPr/>
        </p:nvSpPr>
        <p:spPr>
          <a:xfrm>
            <a:off x="3932675" y="44485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BE6296-5E9F-8257-F707-FB54B1D33BCC}"/>
              </a:ext>
            </a:extLst>
          </p:cNvPr>
          <p:cNvSpPr txBox="1"/>
          <p:nvPr/>
        </p:nvSpPr>
        <p:spPr>
          <a:xfrm>
            <a:off x="3932675" y="4846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条文本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28F9191-0306-EB13-EA02-7CDC75E2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931" y="1243685"/>
            <a:ext cx="2737596" cy="182434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87FA5DB-97B2-F0A3-6473-3B44F1C2975C}"/>
              </a:ext>
            </a:extLst>
          </p:cNvPr>
          <p:cNvSpPr txBox="1"/>
          <p:nvPr/>
        </p:nvSpPr>
        <p:spPr>
          <a:xfrm>
            <a:off x="9519918" y="1292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图像目标框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8C8263-EB4A-7825-0722-920E8231D4EB}"/>
              </a:ext>
            </a:extLst>
          </p:cNvPr>
          <p:cNvSpPr txBox="1"/>
          <p:nvPr/>
        </p:nvSpPr>
        <p:spPr>
          <a:xfrm>
            <a:off x="9519918" y="164865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180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61CA74-1CF7-34C8-6C1D-FB9C08DCC4D4}"/>
              </a:ext>
            </a:extLst>
          </p:cNvPr>
          <p:cNvSpPr txBox="1"/>
          <p:nvPr/>
        </p:nvSpPr>
        <p:spPr>
          <a:xfrm>
            <a:off x="9519918" y="20465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2900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0BB5C4-5D36-FA86-86CA-E90C2518023A}"/>
              </a:ext>
            </a:extLst>
          </p:cNvPr>
          <p:cNvSpPr txBox="1"/>
          <p:nvPr/>
        </p:nvSpPr>
        <p:spPr>
          <a:xfrm>
            <a:off x="9519918" y="240949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365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个目标类别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0D79E41-6B74-6B80-64C8-5C02BD1A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9" y="1243685"/>
            <a:ext cx="2752155" cy="182434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5EE082C-1DFF-401B-008B-74C8557F9FCE}"/>
              </a:ext>
            </a:extLst>
          </p:cNvPr>
          <p:cNvSpPr txBox="1"/>
          <p:nvPr/>
        </p:nvSpPr>
        <p:spPr>
          <a:xfrm>
            <a:off x="3807966" y="12888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图像目标框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2A623D-C324-6D74-B7C6-D220B2BD4D91}"/>
              </a:ext>
            </a:extLst>
          </p:cNvPr>
          <p:cNvSpPr txBox="1"/>
          <p:nvPr/>
        </p:nvSpPr>
        <p:spPr>
          <a:xfrm>
            <a:off x="3807966" y="164537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FD596A-BB08-84ED-42F8-04A2FBB031E1}"/>
              </a:ext>
            </a:extLst>
          </p:cNvPr>
          <p:cNvSpPr txBox="1"/>
          <p:nvPr/>
        </p:nvSpPr>
        <p:spPr>
          <a:xfrm>
            <a:off x="3807966" y="204327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(150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万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3F26845-F468-36EC-5CE0-BDBAFF6A23C7}"/>
              </a:ext>
            </a:extLst>
          </p:cNvPr>
          <p:cNvSpPr txBox="1"/>
          <p:nvPr/>
        </p:nvSpPr>
        <p:spPr>
          <a:xfrm>
            <a:off x="3807966" y="24062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80(1230)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个目标类别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5DB1C7-759A-187D-7E57-8EC9C710E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328" y="3834819"/>
            <a:ext cx="1411697" cy="1824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5927DF-4F51-2D07-1406-9B87D39DD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20" y="3834819"/>
            <a:ext cx="1553483" cy="182434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A3D7BE-1E0D-D435-D4CC-4814A24AD463}"/>
              </a:ext>
            </a:extLst>
          </p:cNvPr>
          <p:cNvSpPr txBox="1"/>
          <p:nvPr/>
        </p:nvSpPr>
        <p:spPr>
          <a:xfrm>
            <a:off x="8139816" y="628892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LAION-5B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3579AC-D30E-5A7A-910A-577DA1942567}"/>
              </a:ext>
            </a:extLst>
          </p:cNvPr>
          <p:cNvSpPr txBox="1"/>
          <p:nvPr/>
        </p:nvSpPr>
        <p:spPr>
          <a:xfrm>
            <a:off x="9519918" y="40478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图像文本对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0D390C-4DA4-5D09-4DDF-B24B704137B7}"/>
              </a:ext>
            </a:extLst>
          </p:cNvPr>
          <p:cNvSpPr txBox="1"/>
          <p:nvPr/>
        </p:nvSpPr>
        <p:spPr>
          <a:xfrm>
            <a:off x="9519918" y="44044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亿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张图像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FEA645-1926-3462-73AB-BCD5BD06C78D}"/>
              </a:ext>
            </a:extLst>
          </p:cNvPr>
          <p:cNvSpPr txBox="1"/>
          <p:nvPr/>
        </p:nvSpPr>
        <p:spPr>
          <a:xfrm>
            <a:off x="9519918" y="480231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50</a:t>
            </a:r>
            <a:r>
              <a:rPr kumimoji="1" lang="zh-CN" altLang="en-US" b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亿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条文本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C74847D7-9592-98EB-6E7A-C9C64AC6E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685"/>
    </mc:Choice>
    <mc:Fallback>
      <p:transition advClick="0" advTm="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Three Dots Vector SVG Icon - SVG Repo">
            <a:extLst>
              <a:ext uri="{FF2B5EF4-FFF2-40B4-BE49-F238E27FC236}">
                <a16:creationId xmlns:a16="http://schemas.microsoft.com/office/drawing/2014/main" id="{F076B088-6DC8-722A-DB67-57C1A64AD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25" y="6004522"/>
            <a:ext cx="579940" cy="57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mple Car Icon Vector Art, Icons, and Graphics for Free Download">
            <a:extLst>
              <a:ext uri="{FF2B5EF4-FFF2-40B4-BE49-F238E27FC236}">
                <a16:creationId xmlns:a16="http://schemas.microsoft.com/office/drawing/2014/main" id="{F76BF4E3-A060-22FE-62AC-88ED1DB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656" y="5302180"/>
            <a:ext cx="1159678" cy="8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2E4F63-7DF4-6806-224A-28ECDCF53E0A}"/>
              </a:ext>
            </a:extLst>
          </p:cNvPr>
          <p:cNvSpPr txBox="1"/>
          <p:nvPr/>
        </p:nvSpPr>
        <p:spPr>
          <a:xfrm>
            <a:off x="777240" y="184524"/>
            <a:ext cx="86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主要目标</a:t>
            </a:r>
            <a:endParaRPr lang="en-US" altLang="zh-CN" sz="32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9AFD7D-8303-1F59-6929-4E67EDAD0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29" y="861450"/>
            <a:ext cx="1112167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AA2525-A0D4-FF9D-59E6-35D890AB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9" y="1229486"/>
            <a:ext cx="2810027" cy="17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527E82-4B01-9E51-2A7A-5B29A4DD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54" y="1229485"/>
            <a:ext cx="2731691" cy="17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00FCFB-A1BC-0A76-E53D-530913C70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843" y="1229541"/>
            <a:ext cx="2346323" cy="17334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BF09A5-9FE0-E7C6-F5F7-CE6B1DA0958C}"/>
              </a:ext>
            </a:extLst>
          </p:cNvPr>
          <p:cNvSpPr txBox="1"/>
          <p:nvPr/>
        </p:nvSpPr>
        <p:spPr>
          <a:xfrm>
            <a:off x="1865620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智慧交通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8CF356-C97E-AB2B-D63F-8CBAAB4F8860}"/>
              </a:ext>
            </a:extLst>
          </p:cNvPr>
          <p:cNvSpPr txBox="1"/>
          <p:nvPr/>
        </p:nvSpPr>
        <p:spPr>
          <a:xfrm>
            <a:off x="4656001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智慧座舱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D2B6A7-B802-6FCA-F78D-98D3B88325A6}"/>
              </a:ext>
            </a:extLst>
          </p:cNvPr>
          <p:cNvSpPr txBox="1"/>
          <p:nvPr/>
        </p:nvSpPr>
        <p:spPr>
          <a:xfrm>
            <a:off x="7362006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工业检测</a:t>
            </a:r>
          </a:p>
        </p:txBody>
      </p:sp>
      <p:cxnSp>
        <p:nvCxnSpPr>
          <p:cNvPr id="11" name="直线连接符 26">
            <a:extLst>
              <a:ext uri="{FF2B5EF4-FFF2-40B4-BE49-F238E27FC236}">
                <a16:creationId xmlns:a16="http://schemas.microsoft.com/office/drawing/2014/main" id="{88F97FEA-A356-E988-38A8-7C5D16F500D4}"/>
              </a:ext>
            </a:extLst>
          </p:cNvPr>
          <p:cNvCxnSpPr/>
          <p:nvPr/>
        </p:nvCxnSpPr>
        <p:spPr>
          <a:xfrm>
            <a:off x="812121" y="3746958"/>
            <a:ext cx="11121671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8C12B08-FF0A-2C8E-E44C-47D3C5976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3241" y="1225127"/>
            <a:ext cx="2143021" cy="173342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F6F9635-C4F7-34B9-4DFE-B530DD2B88B3}"/>
              </a:ext>
            </a:extLst>
          </p:cNvPr>
          <p:cNvSpPr/>
          <p:nvPr/>
        </p:nvSpPr>
        <p:spPr>
          <a:xfrm>
            <a:off x="10046208" y="1414272"/>
            <a:ext cx="430784" cy="6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9277F5-3B5A-9CA9-58D5-5520591BC2A0}"/>
              </a:ext>
            </a:extLst>
          </p:cNvPr>
          <p:cNvSpPr/>
          <p:nvPr/>
        </p:nvSpPr>
        <p:spPr>
          <a:xfrm>
            <a:off x="9453386" y="1380258"/>
            <a:ext cx="552181" cy="1037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40385E-8CFE-E80E-F275-349AF7564BC3}"/>
              </a:ext>
            </a:extLst>
          </p:cNvPr>
          <p:cNvSpPr/>
          <p:nvPr/>
        </p:nvSpPr>
        <p:spPr>
          <a:xfrm>
            <a:off x="10504825" y="1857779"/>
            <a:ext cx="358248" cy="2311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CD1C8-9C04-EF6B-7B4D-2E1704999C6D}"/>
              </a:ext>
            </a:extLst>
          </p:cNvPr>
          <p:cNvSpPr/>
          <p:nvPr/>
        </p:nvSpPr>
        <p:spPr>
          <a:xfrm>
            <a:off x="9971394" y="1987013"/>
            <a:ext cx="993278" cy="92281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B6879E-4B31-EFE1-A970-2883F5530BA3}"/>
              </a:ext>
            </a:extLst>
          </p:cNvPr>
          <p:cNvSpPr txBox="1"/>
          <p:nvPr/>
        </p:nvSpPr>
        <p:spPr>
          <a:xfrm>
            <a:off x="9950827" y="305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环境定位</a:t>
            </a:r>
          </a:p>
        </p:txBody>
      </p:sp>
      <p:pic>
        <p:nvPicPr>
          <p:cNvPr id="22" name="Picture 2" descr="Services icon PNG and SVG Vector Free Download">
            <a:extLst>
              <a:ext uri="{FF2B5EF4-FFF2-40B4-BE49-F238E27FC236}">
                <a16:creationId xmlns:a16="http://schemas.microsoft.com/office/drawing/2014/main" id="{E20B0CC0-DF06-8EA4-4A15-4FAE3851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1" y="4633943"/>
            <a:ext cx="1581187" cy="14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3d modeling - Free computer icons">
            <a:extLst>
              <a:ext uri="{FF2B5EF4-FFF2-40B4-BE49-F238E27FC236}">
                <a16:creationId xmlns:a16="http://schemas.microsoft.com/office/drawing/2014/main" id="{F5793A7C-E1F0-C40D-6555-B1D461C8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89" y="4633943"/>
            <a:ext cx="1581187" cy="15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右箭头 21">
            <a:extLst>
              <a:ext uri="{FF2B5EF4-FFF2-40B4-BE49-F238E27FC236}">
                <a16:creationId xmlns:a16="http://schemas.microsoft.com/office/drawing/2014/main" id="{983F19EF-A1DB-1EA0-2AE8-744CABF540CF}"/>
              </a:ext>
            </a:extLst>
          </p:cNvPr>
          <p:cNvSpPr/>
          <p:nvPr/>
        </p:nvSpPr>
        <p:spPr>
          <a:xfrm>
            <a:off x="3397400" y="5210481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AEA895-B7F3-4F6A-BDF6-8404B9819874}"/>
              </a:ext>
            </a:extLst>
          </p:cNvPr>
          <p:cNvSpPr txBox="1"/>
          <p:nvPr/>
        </p:nvSpPr>
        <p:spPr>
          <a:xfrm>
            <a:off x="1504235" y="62174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开放检测大模型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E6BE95-5140-A95D-17B7-96716D8D42E9}"/>
              </a:ext>
            </a:extLst>
          </p:cNvPr>
          <p:cNvSpPr txBox="1"/>
          <p:nvPr/>
        </p:nvSpPr>
        <p:spPr>
          <a:xfrm>
            <a:off x="4411101" y="6215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服务接口</a:t>
            </a:r>
          </a:p>
        </p:txBody>
      </p:sp>
      <p:sp>
        <p:nvSpPr>
          <p:cNvPr id="27" name="右箭头 27">
            <a:extLst>
              <a:ext uri="{FF2B5EF4-FFF2-40B4-BE49-F238E27FC236}">
                <a16:creationId xmlns:a16="http://schemas.microsoft.com/office/drawing/2014/main" id="{0C67ED0D-34BB-4CB7-FB75-C26948597718}"/>
              </a:ext>
            </a:extLst>
          </p:cNvPr>
          <p:cNvSpPr/>
          <p:nvPr/>
        </p:nvSpPr>
        <p:spPr>
          <a:xfrm>
            <a:off x="6191427" y="5210481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" name="Picture 8" descr="Small Business Icon Vector Art, Icons, and Graphics for Free Download">
            <a:extLst>
              <a:ext uri="{FF2B5EF4-FFF2-40B4-BE49-F238E27FC236}">
                <a16:creationId xmlns:a16="http://schemas.microsoft.com/office/drawing/2014/main" id="{7874385B-0B89-4D6D-8F41-69390D9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9213" r="11154" b="8398"/>
          <a:stretch/>
        </p:blipFill>
        <p:spPr bwMode="auto">
          <a:xfrm>
            <a:off x="7007268" y="4514750"/>
            <a:ext cx="1581187" cy="16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F6757C2-995D-8D90-45AE-EC141098EE9F}"/>
              </a:ext>
            </a:extLst>
          </p:cNvPr>
          <p:cNvSpPr txBox="1"/>
          <p:nvPr/>
        </p:nvSpPr>
        <p:spPr>
          <a:xfrm>
            <a:off x="7254424" y="6215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小微企业</a:t>
            </a:r>
          </a:p>
        </p:txBody>
      </p:sp>
      <p:pic>
        <p:nvPicPr>
          <p:cNvPr id="1030" name="Picture 6" descr="Robot - Free halloween icons">
            <a:extLst>
              <a:ext uri="{FF2B5EF4-FFF2-40B4-BE49-F238E27FC236}">
                <a16:creationId xmlns:a16="http://schemas.microsoft.com/office/drawing/2014/main" id="{49107D32-2826-51A1-DBCA-CD5CC7F8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9" y="3981195"/>
            <a:ext cx="727554" cy="7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工厂图标50个icon批量下载-有SVG,PNG,EPS,矢量图格式-Mac下载图标素材">
            <a:extLst>
              <a:ext uri="{FF2B5EF4-FFF2-40B4-BE49-F238E27FC236}">
                <a16:creationId xmlns:a16="http://schemas.microsoft.com/office/drawing/2014/main" id="{26212878-A685-98D7-AED0-7FC443E2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33" y="4780848"/>
            <a:ext cx="580483" cy="5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右箭头 27">
            <a:extLst>
              <a:ext uri="{FF2B5EF4-FFF2-40B4-BE49-F238E27FC236}">
                <a16:creationId xmlns:a16="http://schemas.microsoft.com/office/drawing/2014/main" id="{29DE4425-5FB3-7930-4FC0-8414F00545D8}"/>
              </a:ext>
            </a:extLst>
          </p:cNvPr>
          <p:cNvSpPr/>
          <p:nvPr/>
        </p:nvSpPr>
        <p:spPr>
          <a:xfrm rot="19971070">
            <a:off x="9005651" y="4453206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右箭头 27">
            <a:extLst>
              <a:ext uri="{FF2B5EF4-FFF2-40B4-BE49-F238E27FC236}">
                <a16:creationId xmlns:a16="http://schemas.microsoft.com/office/drawing/2014/main" id="{69A82559-F2D6-B8F9-3370-F6881A4B524E}"/>
              </a:ext>
            </a:extLst>
          </p:cNvPr>
          <p:cNvSpPr/>
          <p:nvPr/>
        </p:nvSpPr>
        <p:spPr>
          <a:xfrm>
            <a:off x="9104022" y="5045186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右箭头 27">
            <a:extLst>
              <a:ext uri="{FF2B5EF4-FFF2-40B4-BE49-F238E27FC236}">
                <a16:creationId xmlns:a16="http://schemas.microsoft.com/office/drawing/2014/main" id="{F4F53693-0BB6-F49D-FAD2-ED073C3B3AD7}"/>
              </a:ext>
            </a:extLst>
          </p:cNvPr>
          <p:cNvSpPr/>
          <p:nvPr/>
        </p:nvSpPr>
        <p:spPr>
          <a:xfrm rot="638760">
            <a:off x="9080326" y="5584105"/>
            <a:ext cx="686937" cy="3205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A081DC53-9305-16E2-450C-72345DC20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6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493"/>
    </mc:Choice>
    <mc:Fallback>
      <p:transition advClick="0" advTm="1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136</Words>
  <Application>Microsoft Macintosh PowerPoint</Application>
  <PresentationFormat>Widescreen</PresentationFormat>
  <Paragraphs>46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Kaiti SC</vt:lpstr>
      <vt:lpstr>Arial</vt:lpstr>
      <vt:lpstr>Times New Roman</vt:lpstr>
      <vt:lpstr>Wingdings</vt:lpstr>
      <vt:lpstr>Office 主题​​</vt:lpstr>
      <vt:lpstr>Open World Detection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晓 董</dc:creator>
  <cp:lastModifiedBy>晓 董</cp:lastModifiedBy>
  <cp:revision>111</cp:revision>
  <dcterms:created xsi:type="dcterms:W3CDTF">2022-11-17T08:24:02Z</dcterms:created>
  <dcterms:modified xsi:type="dcterms:W3CDTF">2025-02-24T09:09:46Z</dcterms:modified>
</cp:coreProperties>
</file>